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94" r:id="rId2"/>
    <p:sldId id="257" r:id="rId3"/>
    <p:sldId id="258" r:id="rId4"/>
    <p:sldId id="263" r:id="rId5"/>
    <p:sldId id="295" r:id="rId6"/>
    <p:sldId id="261" r:id="rId7"/>
    <p:sldId id="264" r:id="rId8"/>
    <p:sldId id="265" r:id="rId9"/>
    <p:sldId id="266" r:id="rId10"/>
    <p:sldId id="267" r:id="rId11"/>
    <p:sldId id="268" r:id="rId12"/>
    <p:sldId id="272" r:id="rId13"/>
    <p:sldId id="270" r:id="rId14"/>
    <p:sldId id="298" r:id="rId15"/>
    <p:sldId id="296" r:id="rId16"/>
    <p:sldId id="29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A20F6-C428-4F9E-9334-6B4F30178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80441B-0B5B-4C9F-8A07-EA63F67C6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0857-D9F8-4152-96A7-055BB559B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CF3AF7-3856-446A-8FCC-4C53BE37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692BEF-93BA-4199-BCE1-C957F8120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65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A3436-2686-4080-923D-81A455555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1A1A7E-A5F7-447C-8E00-9FB70FB2B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90436B-8E40-4C31-B910-F90A4859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513927-BE4D-4FE2-801A-BFB85DBBE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DDE20-F80A-41AA-9583-5A956F994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5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7492EF-70CC-4EF1-8D13-A7F216331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2D092A-C61B-4886-96BF-74FE54EA9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A84DA-70A9-41EC-BA95-F675BF18D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16442A-BD81-4458-B535-8C651808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8560EE-07F8-4113-AB2A-B3C5DDF1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1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B716D-71FC-4B2A-9384-3E99B6C97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66A617-2D95-410E-95FD-2168672FD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E1965C-A681-4AEE-8C2D-192F7E67B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71AEB3-66FD-44C1-B95D-69FBF4C8B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AFB457-33C9-4995-9D86-F3F6CCBCB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81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C92D6-3BE4-481B-90C2-2AD1FB34A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27CE34-E2C7-4057-BFE9-24B48B4C0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4209B-D017-434C-BFD5-1938DC0D1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68D3EA-8695-40A8-8651-C16F1BDF4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29267A-C749-4965-8011-8A7D1A822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2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B8F84-821D-49FD-80D8-445722EA6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F1C5B-0A29-4DDC-958A-EADFB81E8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D47F06-8188-458A-8ADD-C17865E20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96FA9E-D6F0-4A4C-B0F5-1CB424B06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DBF0E6-23A9-4483-9B67-1B95D73E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D72366-FA75-4517-9E28-34EDC42A5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9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7EF03-7D00-4DFC-8294-B8D1D23DF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81928A-BE56-4F32-A226-D09A0466B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350D45-130F-419F-865C-B575F2290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7D4AC6-64EE-4CC3-BA69-C4BE7DBE5C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4E3BB66-2891-4B96-BCE0-284545A1A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5F6BA4-4E98-42B2-82CC-B0B7C05FC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18B3E3-B4FD-4A4F-927D-AA87445EE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304FC6-F2B8-4283-B9C5-783B91739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84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7E469-A865-4FAE-B638-C659BE43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D78814-30EB-4BD5-A4C2-9B8C8E91E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21CC4A-489C-4109-9E4E-B2A3B260D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26C50E-8988-4E4D-BA94-65D19CFD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1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863AC1-FFF6-49C7-9E84-DA4722DD9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9FE53A-834A-4AB8-BF64-21DB637D3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B06CDF-247C-4862-96EC-D894EB02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1A10D-DB14-42D8-81D8-9FD2D98F5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36D0AA-073A-46C0-AC7A-797655139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D3B802-6A4E-47E8-9858-BFB4B664A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3554DF-2B7E-456A-B7AD-41CB5C07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20F09A-9180-466E-94A4-B1DC8F9AC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191D30-A628-4BCF-8AEB-34851206A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BDC105-6E59-4DFA-9F5C-5A32AD8A2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D69F57-D05D-4AC8-9A50-B3A403149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51CE23-640E-4815-8395-17688121C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63B054-A967-43AD-93CB-E7D0753A5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72E925-9F16-457C-8360-6C709004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89B089-105A-4197-BDB6-071C9DA12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4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12E58-2E3F-44A7-BE63-FD712E8C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72582D-6A4C-4055-AEF4-63A861072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4316D4-4E38-424A-B35A-DDE80EB59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529231-5A1A-4D6A-BF37-788838934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8047EE-3E36-4877-812F-8ABB00C8D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71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F060B8D-50BC-4F43-9193-940B836C2F69}"/>
              </a:ext>
            </a:extLst>
          </p:cNvPr>
          <p:cNvSpPr txBox="1">
            <a:spLocks/>
          </p:cNvSpPr>
          <p:nvPr/>
        </p:nvSpPr>
        <p:spPr>
          <a:xfrm>
            <a:off x="5771068" y="1779587"/>
            <a:ext cx="6420932" cy="3298825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6152">
              <a:lnSpc>
                <a:spcPct val="90000"/>
              </a:lnSpc>
              <a:spcBef>
                <a:spcPts val="0"/>
              </a:spcBef>
            </a:pPr>
            <a:r>
              <a:rPr lang="ru-RU" sz="7200" b="1" dirty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город-Лянтор!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B4329225-6F8A-4BD2-A8BE-64428CFDA412}"/>
              </a:ext>
            </a:extLst>
          </p:cNvPr>
          <p:cNvSpPr txBox="1">
            <a:spLocks/>
          </p:cNvSpPr>
          <p:nvPr/>
        </p:nvSpPr>
        <p:spPr>
          <a:xfrm>
            <a:off x="5049078" y="6109252"/>
            <a:ext cx="7142922" cy="74874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ЦРР-детский сад «Золотая рыбка»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Лянтор Ханты-Мансийского автономного округа-Югры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DABBAC3-4548-4E4B-9DB0-C715CA1B8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9711"/>
            <a:ext cx="5771069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79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BB0B52-A792-40B1-BC1C-5F02F3F9B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9A7CFECF-ECFD-49E8-9591-3B1B5EB32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33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0774706-0E5B-4FE7-9FC0-1654DB2A4B6C}"/>
              </a:ext>
            </a:extLst>
          </p:cNvPr>
          <p:cNvSpPr txBox="1">
            <a:spLocks/>
          </p:cNvSpPr>
          <p:nvPr/>
        </p:nvSpPr>
        <p:spPr>
          <a:xfrm>
            <a:off x="0" y="5246"/>
            <a:ext cx="12192000" cy="665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374C8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Памятник воинской славы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408482D-C42B-4FEE-8152-BB10BDEAD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1" y="1089742"/>
            <a:ext cx="4598504" cy="31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30D9440D-7995-4B17-81EF-6BCAF3830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28" y="2284797"/>
            <a:ext cx="4663111" cy="31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83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18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378A5C7-B428-4433-B660-BF9CF26E4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BACBC79-7733-4C0F-B4D8-BD87DFACD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656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2E0EC-6A01-4373-8DFC-783BED15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D4D0CE-E83F-4BB4-A6D9-7A8AB8CE3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4488270C-56CD-4E78-897C-4DA96CE98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872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E7C0E-2A0F-4B92-8917-BC1431281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BBD392-0273-4F91-8785-F301DED5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C138620-2DE2-4635-9ED3-189308F29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070"/>
            <a:ext cx="12192000" cy="690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950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61143-4187-4DBA-8A26-CA66A71D1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A5929A-B8C4-44BD-A55F-88327C315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C4287CA-CCD8-4467-92E0-E729BA249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05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4EA2B023-0591-4285-9D5B-85DEE2CA6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28" y="2284797"/>
            <a:ext cx="4663111" cy="308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E96544E-BA97-481F-88C5-95159DF5B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1" y="1089742"/>
            <a:ext cx="4712115" cy="31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575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374C8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Река - Пим</a:t>
            </a:r>
          </a:p>
        </p:txBody>
      </p:sp>
    </p:spTree>
    <p:extLst>
      <p:ext uri="{BB962C8B-B14F-4D97-AF65-F5344CB8AC3E}">
        <p14:creationId xmlns:p14="http://schemas.microsoft.com/office/powerpoint/2010/main" val="138888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195B4740-6153-4741-A2FC-09E91ED3B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933" y="3588879"/>
            <a:ext cx="4680518" cy="31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044E1AC1-9ACA-455C-B67E-03028E899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69" y="2106236"/>
            <a:ext cx="4657475" cy="311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102524" cy="219798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1979 году было начато строительство вахтового посёлка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Лянторский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левом берегу реки Пим.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D3EF5A00-B8CE-4C23-90F6-317FC8218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25" y="558825"/>
            <a:ext cx="4680518" cy="303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39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46"/>
            <a:ext cx="12192000" cy="66575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374C8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Герб </a:t>
            </a:r>
            <a:r>
              <a:rPr lang="ru-RU" sz="4000" dirty="0"/>
              <a:t> </a:t>
            </a:r>
            <a:r>
              <a:rPr lang="ru-RU" sz="4000" b="1" dirty="0">
                <a:solidFill>
                  <a:srgbClr val="374C8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флаг нашего города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187FA3-9C9A-4053-89C1-CE1E1F599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671" y="1051731"/>
            <a:ext cx="2344475" cy="31576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AAF683-B79E-45F1-98E8-892895CF9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428" y="2284797"/>
            <a:ext cx="4663112" cy="30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7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A6CC05B-46AA-48FB-A329-B50B939D9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41" y="303353"/>
            <a:ext cx="3139334" cy="471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63FB2865-FB9F-4E2D-A14A-4C8610CB6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167" y="2302025"/>
            <a:ext cx="4663111" cy="30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955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08D63B6-C069-40AE-9AEA-E358ADD82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28" y="3749349"/>
            <a:ext cx="4680518" cy="31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093C4C1-DB41-45FE-9CE4-49BD0DDA8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62" y="2919997"/>
            <a:ext cx="4680519" cy="310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306729E-220A-4D2B-9066-7E3835CA8549}"/>
              </a:ext>
            </a:extLst>
          </p:cNvPr>
          <p:cNvSpPr txBox="1">
            <a:spLocks/>
          </p:cNvSpPr>
          <p:nvPr/>
        </p:nvSpPr>
        <p:spPr>
          <a:xfrm>
            <a:off x="0" y="5246"/>
            <a:ext cx="12192000" cy="665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374C8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Городской парк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342B16E-196D-4FFE-AB7B-1DAF00990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9181"/>
            <a:ext cx="4680518" cy="311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278CA42-A2A4-48DF-85CF-501F22FB6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386" y="688736"/>
            <a:ext cx="4680520" cy="311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8">
            <a:extLst>
              <a:ext uri="{FF2B5EF4-FFF2-40B4-BE49-F238E27FC236}">
                <a16:creationId xmlns:a16="http://schemas.microsoft.com/office/drawing/2014/main" id="{F703012F-6D1A-4100-82CD-449B9FCC3D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12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874142-45BF-4F9A-BB40-72A2DFA4A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3629C40-306D-4E00-8396-A9431D8EE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20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B8522FC-22D4-4F4E-8561-FFDEF50D2776}"/>
              </a:ext>
            </a:extLst>
          </p:cNvPr>
          <p:cNvSpPr txBox="1">
            <a:spLocks/>
          </p:cNvSpPr>
          <p:nvPr/>
        </p:nvSpPr>
        <p:spPr>
          <a:xfrm>
            <a:off x="0" y="5246"/>
            <a:ext cx="12192000" cy="665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374C8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Культурно-спортивный комплекс «Юбилейный»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2E8C8CF-E886-4C41-80B1-6E579F9FF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1" y="1089742"/>
            <a:ext cx="4712115" cy="31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449BC29-0788-47C3-8504-05D171959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28" y="2284797"/>
            <a:ext cx="4663111" cy="31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72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C84B0C9-8F6A-4DAF-A4B3-020428D45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330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51</Words>
  <Application>Microsoft Office PowerPoint</Application>
  <PresentationFormat>Широкоэкранный</PresentationFormat>
  <Paragraphs>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Река - Пим</vt:lpstr>
      <vt:lpstr>В 1979 году было начато строительство вахтового посёлка Лянторский на левом берегу реки Пим.</vt:lpstr>
      <vt:lpstr>Герб  и флаг нашего города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 - Лянтор</dc:title>
  <dc:creator>Заира Ибракова</dc:creator>
  <cp:lastModifiedBy>Аня Григорьева</cp:lastModifiedBy>
  <cp:revision>19</cp:revision>
  <dcterms:created xsi:type="dcterms:W3CDTF">2016-05-03T11:03:43Z</dcterms:created>
  <dcterms:modified xsi:type="dcterms:W3CDTF">2021-03-31T16:31:38Z</dcterms:modified>
</cp:coreProperties>
</file>